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43500" cx="9144000"/>
  <p:notesSz cx="6858000" cy="9144000"/>
  <p:embeddedFontLst>
    <p:embeddedFont>
      <p:font typeface="Roboto"/>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Roboto-regular.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Roboto-italic.fntdata"/><Relationship Id="rId6" Type="http://schemas.openxmlformats.org/officeDocument/2006/relationships/slide" Target="slides/slide1.xml"/><Relationship Id="rId18" Type="http://schemas.openxmlformats.org/officeDocument/2006/relationships/font" Target="fonts/Roboto-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c6f9e470d_0_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c6f9e470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5433875a3833683d_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5433875a3833683d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79f362f69a79933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379f362f69a79933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c6f9e470d_0_3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c6f9e470d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74077470653a0a55_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74077470653a0a55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1f4c9124f103ad2_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21f4c9124f103ad2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c6f9e470d_0_4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c6f9e470d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1f4c9124f103ad2_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21f4c9124f103ad2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7adc28064fc04520_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7adc28064fc0452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c6f9e470d_0_12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c6f9e470d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79f362f69a79933_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79f362f69a7993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grpSp>
        <p:nvGrpSpPr>
          <p:cNvPr id="10" name="Google Shape;10;p2"/>
          <p:cNvGrpSpPr/>
          <p:nvPr/>
        </p:nvGrpSpPr>
        <p:grpSpPr>
          <a:xfrm>
            <a:off x="6098378" y="5"/>
            <a:ext cx="3045625" cy="2030570"/>
            <a:chOff x="6098378" y="5"/>
            <a:chExt cx="3045625" cy="2030570"/>
          </a:xfrm>
        </p:grpSpPr>
        <p:sp>
          <p:nvSpPr>
            <p:cNvPr id="11" name="Google Shape;11;p2"/>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598100" y="1775222"/>
            <a:ext cx="8222100" cy="8388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p:txBody>
      </p:sp>
      <p:sp>
        <p:nvSpPr>
          <p:cNvPr id="17" name="Google Shape;17;p2"/>
          <p:cNvSpPr txBox="1"/>
          <p:nvPr>
            <p:ph idx="1" type="subTitle"/>
          </p:nvPr>
        </p:nvSpPr>
        <p:spPr>
          <a:xfrm>
            <a:off x="598088" y="2715913"/>
            <a:ext cx="8222100" cy="4329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1"/>
              </a:buClr>
              <a:buSzPts val="2100"/>
              <a:buNone/>
              <a:defRPr sz="2100">
                <a:solidFill>
                  <a:schemeClr val="lt1"/>
                </a:solidFill>
              </a:defRPr>
            </a:lvl1pPr>
            <a:lvl2pPr lvl="1">
              <a:lnSpc>
                <a:spcPct val="100000"/>
              </a:lnSpc>
              <a:spcBef>
                <a:spcPts val="0"/>
              </a:spcBef>
              <a:spcAft>
                <a:spcPts val="0"/>
              </a:spcAft>
              <a:buClr>
                <a:schemeClr val="lt1"/>
              </a:buClr>
              <a:buSzPts val="2100"/>
              <a:buNone/>
              <a:defRPr sz="2100">
                <a:solidFill>
                  <a:schemeClr val="lt1"/>
                </a:solidFill>
              </a:defRPr>
            </a:lvl2pPr>
            <a:lvl3pPr lvl="2">
              <a:lnSpc>
                <a:spcPct val="100000"/>
              </a:lnSpc>
              <a:spcBef>
                <a:spcPts val="0"/>
              </a:spcBef>
              <a:spcAft>
                <a:spcPts val="0"/>
              </a:spcAft>
              <a:buClr>
                <a:schemeClr val="lt1"/>
              </a:buClr>
              <a:buSzPts val="2100"/>
              <a:buNone/>
              <a:defRPr sz="2100">
                <a:solidFill>
                  <a:schemeClr val="lt1"/>
                </a:solidFill>
              </a:defRPr>
            </a:lvl3pPr>
            <a:lvl4pPr lvl="3">
              <a:lnSpc>
                <a:spcPct val="100000"/>
              </a:lnSpc>
              <a:spcBef>
                <a:spcPts val="0"/>
              </a:spcBef>
              <a:spcAft>
                <a:spcPts val="0"/>
              </a:spcAft>
              <a:buClr>
                <a:schemeClr val="lt1"/>
              </a:buClr>
              <a:buSzPts val="2100"/>
              <a:buNone/>
              <a:defRPr sz="2100">
                <a:solidFill>
                  <a:schemeClr val="lt1"/>
                </a:solidFill>
              </a:defRPr>
            </a:lvl4pPr>
            <a:lvl5pPr lvl="4">
              <a:lnSpc>
                <a:spcPct val="100000"/>
              </a:lnSpc>
              <a:spcBef>
                <a:spcPts val="0"/>
              </a:spcBef>
              <a:spcAft>
                <a:spcPts val="0"/>
              </a:spcAft>
              <a:buClr>
                <a:schemeClr val="lt1"/>
              </a:buClr>
              <a:buSzPts val="2100"/>
              <a:buNone/>
              <a:defRPr sz="2100">
                <a:solidFill>
                  <a:schemeClr val="lt1"/>
                </a:solidFill>
              </a:defRPr>
            </a:lvl5pPr>
            <a:lvl6pPr lvl="5">
              <a:lnSpc>
                <a:spcPct val="100000"/>
              </a:lnSpc>
              <a:spcBef>
                <a:spcPts val="0"/>
              </a:spcBef>
              <a:spcAft>
                <a:spcPts val="0"/>
              </a:spcAft>
              <a:buClr>
                <a:schemeClr val="lt1"/>
              </a:buClr>
              <a:buSzPts val="2100"/>
              <a:buNone/>
              <a:defRPr sz="2100">
                <a:solidFill>
                  <a:schemeClr val="lt1"/>
                </a:solidFill>
              </a:defRPr>
            </a:lvl6pPr>
            <a:lvl7pPr lvl="6">
              <a:lnSpc>
                <a:spcPct val="100000"/>
              </a:lnSpc>
              <a:spcBef>
                <a:spcPts val="0"/>
              </a:spcBef>
              <a:spcAft>
                <a:spcPts val="0"/>
              </a:spcAft>
              <a:buClr>
                <a:schemeClr val="lt1"/>
              </a:buClr>
              <a:buSzPts val="2100"/>
              <a:buNone/>
              <a:defRPr sz="2100">
                <a:solidFill>
                  <a:schemeClr val="lt1"/>
                </a:solidFill>
              </a:defRPr>
            </a:lvl7pPr>
            <a:lvl8pPr lvl="7">
              <a:lnSpc>
                <a:spcPct val="100000"/>
              </a:lnSpc>
              <a:spcBef>
                <a:spcPts val="0"/>
              </a:spcBef>
              <a:spcAft>
                <a:spcPts val="0"/>
              </a:spcAft>
              <a:buClr>
                <a:schemeClr val="lt1"/>
              </a:buClr>
              <a:buSzPts val="2100"/>
              <a:buNone/>
              <a:defRPr sz="2100">
                <a:solidFill>
                  <a:schemeClr val="lt1"/>
                </a:solidFill>
              </a:defRPr>
            </a:lvl8pPr>
            <a:lvl9pPr lvl="8">
              <a:lnSpc>
                <a:spcPct val="100000"/>
              </a:lnSpc>
              <a:spcBef>
                <a:spcPts val="0"/>
              </a:spcBef>
              <a:spcAft>
                <a:spcPts val="0"/>
              </a:spcAft>
              <a:buClr>
                <a:schemeClr val="lt1"/>
              </a:buClr>
              <a:buSzPts val="2100"/>
              <a:buNone/>
              <a:defRPr sz="2100">
                <a:solidFill>
                  <a:schemeClr val="lt1"/>
                </a:solidFill>
              </a:defRPr>
            </a:lvl9pPr>
          </a:lstStyle>
          <a:p/>
        </p:txBody>
      </p:sp>
      <p:sp>
        <p:nvSpPr>
          <p:cNvPr id="18" name="Google Shape;18;p2"/>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69" name="Shape 69"/>
        <p:cNvGrpSpPr/>
        <p:nvPr/>
      </p:nvGrpSpPr>
      <p:grpSpPr>
        <a:xfrm>
          <a:off x="0" y="0"/>
          <a:ext cx="0" cy="0"/>
          <a:chOff x="0" y="0"/>
          <a:chExt cx="0" cy="0"/>
        </a:xfrm>
      </p:grpSpPr>
      <p:grpSp>
        <p:nvGrpSpPr>
          <p:cNvPr id="70" name="Google Shape;70;p11"/>
          <p:cNvGrpSpPr/>
          <p:nvPr/>
        </p:nvGrpSpPr>
        <p:grpSpPr>
          <a:xfrm>
            <a:off x="6098378" y="5"/>
            <a:ext cx="3045625" cy="2030570"/>
            <a:chOff x="6098378" y="5"/>
            <a:chExt cx="3045625" cy="2030570"/>
          </a:xfrm>
        </p:grpSpPr>
        <p:sp>
          <p:nvSpPr>
            <p:cNvPr id="71" name="Google Shape;71;p11"/>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1"/>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1"/>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1"/>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1"/>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6" name="Google Shape;76;p11"/>
          <p:cNvSpPr txBox="1"/>
          <p:nvPr>
            <p:ph hasCustomPrompt="1" type="title"/>
          </p:nvPr>
        </p:nvSpPr>
        <p:spPr>
          <a:xfrm>
            <a:off x="311700" y="1256050"/>
            <a:ext cx="8520600" cy="2030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12000"/>
              <a:buNone/>
              <a:defRPr sz="12000">
                <a:solidFill>
                  <a:schemeClr val="lt1"/>
                </a:solidFill>
              </a:defRPr>
            </a:lvl1pPr>
            <a:lvl2pPr lvl="1" algn="ctr">
              <a:spcBef>
                <a:spcPts val="0"/>
              </a:spcBef>
              <a:spcAft>
                <a:spcPts val="0"/>
              </a:spcAft>
              <a:buClr>
                <a:schemeClr val="lt1"/>
              </a:buClr>
              <a:buSzPts val="12000"/>
              <a:buNone/>
              <a:defRPr sz="12000">
                <a:solidFill>
                  <a:schemeClr val="lt1"/>
                </a:solidFill>
              </a:defRPr>
            </a:lvl2pPr>
            <a:lvl3pPr lvl="2" algn="ctr">
              <a:spcBef>
                <a:spcPts val="0"/>
              </a:spcBef>
              <a:spcAft>
                <a:spcPts val="0"/>
              </a:spcAft>
              <a:buClr>
                <a:schemeClr val="lt1"/>
              </a:buClr>
              <a:buSzPts val="12000"/>
              <a:buNone/>
              <a:defRPr sz="12000">
                <a:solidFill>
                  <a:schemeClr val="lt1"/>
                </a:solidFill>
              </a:defRPr>
            </a:lvl3pPr>
            <a:lvl4pPr lvl="3" algn="ctr">
              <a:spcBef>
                <a:spcPts val="0"/>
              </a:spcBef>
              <a:spcAft>
                <a:spcPts val="0"/>
              </a:spcAft>
              <a:buClr>
                <a:schemeClr val="lt1"/>
              </a:buClr>
              <a:buSzPts val="12000"/>
              <a:buNone/>
              <a:defRPr sz="12000">
                <a:solidFill>
                  <a:schemeClr val="lt1"/>
                </a:solidFill>
              </a:defRPr>
            </a:lvl4pPr>
            <a:lvl5pPr lvl="4" algn="ctr">
              <a:spcBef>
                <a:spcPts val="0"/>
              </a:spcBef>
              <a:spcAft>
                <a:spcPts val="0"/>
              </a:spcAft>
              <a:buClr>
                <a:schemeClr val="lt1"/>
              </a:buClr>
              <a:buSzPts val="12000"/>
              <a:buNone/>
              <a:defRPr sz="12000">
                <a:solidFill>
                  <a:schemeClr val="lt1"/>
                </a:solidFill>
              </a:defRPr>
            </a:lvl5pPr>
            <a:lvl6pPr lvl="5" algn="ctr">
              <a:spcBef>
                <a:spcPts val="0"/>
              </a:spcBef>
              <a:spcAft>
                <a:spcPts val="0"/>
              </a:spcAft>
              <a:buClr>
                <a:schemeClr val="lt1"/>
              </a:buClr>
              <a:buSzPts val="12000"/>
              <a:buNone/>
              <a:defRPr sz="12000">
                <a:solidFill>
                  <a:schemeClr val="lt1"/>
                </a:solidFill>
              </a:defRPr>
            </a:lvl6pPr>
            <a:lvl7pPr lvl="6" algn="ctr">
              <a:spcBef>
                <a:spcPts val="0"/>
              </a:spcBef>
              <a:spcAft>
                <a:spcPts val="0"/>
              </a:spcAft>
              <a:buClr>
                <a:schemeClr val="lt1"/>
              </a:buClr>
              <a:buSzPts val="12000"/>
              <a:buNone/>
              <a:defRPr sz="12000">
                <a:solidFill>
                  <a:schemeClr val="lt1"/>
                </a:solidFill>
              </a:defRPr>
            </a:lvl7pPr>
            <a:lvl8pPr lvl="7" algn="ctr">
              <a:spcBef>
                <a:spcPts val="0"/>
              </a:spcBef>
              <a:spcAft>
                <a:spcPts val="0"/>
              </a:spcAft>
              <a:buClr>
                <a:schemeClr val="lt1"/>
              </a:buClr>
              <a:buSzPts val="12000"/>
              <a:buNone/>
              <a:defRPr sz="12000">
                <a:solidFill>
                  <a:schemeClr val="lt1"/>
                </a:solidFill>
              </a:defRPr>
            </a:lvl8pPr>
            <a:lvl9pPr lvl="8" algn="ctr">
              <a:spcBef>
                <a:spcPts val="0"/>
              </a:spcBef>
              <a:spcAft>
                <a:spcPts val="0"/>
              </a:spcAft>
              <a:buClr>
                <a:schemeClr val="lt1"/>
              </a:buClr>
              <a:buSzPts val="12000"/>
              <a:buNone/>
              <a:defRPr sz="12000">
                <a:solidFill>
                  <a:schemeClr val="lt1"/>
                </a:solidFill>
              </a:defRPr>
            </a:lvl9pPr>
          </a:lstStyle>
          <a:p>
            <a:r>
              <a:t>xx%</a:t>
            </a:r>
          </a:p>
        </p:txBody>
      </p:sp>
      <p:sp>
        <p:nvSpPr>
          <p:cNvPr id="77" name="Google Shape;77;p11"/>
          <p:cNvSpPr txBox="1"/>
          <p:nvPr>
            <p:ph idx="1" type="body"/>
          </p:nvPr>
        </p:nvSpPr>
        <p:spPr>
          <a:xfrm>
            <a:off x="311700" y="3369225"/>
            <a:ext cx="8520600" cy="12819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lt1"/>
              </a:buClr>
              <a:buSzPts val="1800"/>
              <a:buChar char="●"/>
              <a:defRPr>
                <a:solidFill>
                  <a:schemeClr val="lt1"/>
                </a:solidFill>
              </a:defRPr>
            </a:lvl1pPr>
            <a:lvl2pPr indent="-317500" lvl="1" marL="914400" algn="ctr">
              <a:spcBef>
                <a:spcPts val="1600"/>
              </a:spcBef>
              <a:spcAft>
                <a:spcPts val="0"/>
              </a:spcAft>
              <a:buClr>
                <a:schemeClr val="lt1"/>
              </a:buClr>
              <a:buSzPts val="1400"/>
              <a:buChar char="○"/>
              <a:defRPr>
                <a:solidFill>
                  <a:schemeClr val="lt1"/>
                </a:solidFill>
              </a:defRPr>
            </a:lvl2pPr>
            <a:lvl3pPr indent="-317500" lvl="2" marL="1371600" algn="ctr">
              <a:spcBef>
                <a:spcPts val="1600"/>
              </a:spcBef>
              <a:spcAft>
                <a:spcPts val="0"/>
              </a:spcAft>
              <a:buClr>
                <a:schemeClr val="lt1"/>
              </a:buClr>
              <a:buSzPts val="1400"/>
              <a:buChar char="■"/>
              <a:defRPr>
                <a:solidFill>
                  <a:schemeClr val="lt1"/>
                </a:solidFill>
              </a:defRPr>
            </a:lvl3pPr>
            <a:lvl4pPr indent="-317500" lvl="3" marL="1828800" algn="ctr">
              <a:spcBef>
                <a:spcPts val="1600"/>
              </a:spcBef>
              <a:spcAft>
                <a:spcPts val="0"/>
              </a:spcAft>
              <a:buClr>
                <a:schemeClr val="lt1"/>
              </a:buClr>
              <a:buSzPts val="1400"/>
              <a:buChar char="●"/>
              <a:defRPr>
                <a:solidFill>
                  <a:schemeClr val="lt1"/>
                </a:solidFill>
              </a:defRPr>
            </a:lvl4pPr>
            <a:lvl5pPr indent="-317500" lvl="4" marL="2286000" algn="ctr">
              <a:spcBef>
                <a:spcPts val="1600"/>
              </a:spcBef>
              <a:spcAft>
                <a:spcPts val="0"/>
              </a:spcAft>
              <a:buClr>
                <a:schemeClr val="lt1"/>
              </a:buClr>
              <a:buSzPts val="1400"/>
              <a:buChar char="○"/>
              <a:defRPr>
                <a:solidFill>
                  <a:schemeClr val="lt1"/>
                </a:solidFill>
              </a:defRPr>
            </a:lvl5pPr>
            <a:lvl6pPr indent="-317500" lvl="5" marL="2743200" algn="ctr">
              <a:spcBef>
                <a:spcPts val="1600"/>
              </a:spcBef>
              <a:spcAft>
                <a:spcPts val="0"/>
              </a:spcAft>
              <a:buClr>
                <a:schemeClr val="lt1"/>
              </a:buClr>
              <a:buSzPts val="1400"/>
              <a:buChar char="■"/>
              <a:defRPr>
                <a:solidFill>
                  <a:schemeClr val="lt1"/>
                </a:solidFill>
              </a:defRPr>
            </a:lvl6pPr>
            <a:lvl7pPr indent="-317500" lvl="6" marL="3200400" algn="ctr">
              <a:spcBef>
                <a:spcPts val="1600"/>
              </a:spcBef>
              <a:spcAft>
                <a:spcPts val="0"/>
              </a:spcAft>
              <a:buClr>
                <a:schemeClr val="lt1"/>
              </a:buClr>
              <a:buSzPts val="1400"/>
              <a:buChar char="●"/>
              <a:defRPr>
                <a:solidFill>
                  <a:schemeClr val="lt1"/>
                </a:solidFill>
              </a:defRPr>
            </a:lvl7pPr>
            <a:lvl8pPr indent="-317500" lvl="7" marL="3657600" algn="ctr">
              <a:spcBef>
                <a:spcPts val="1600"/>
              </a:spcBef>
              <a:spcAft>
                <a:spcPts val="0"/>
              </a:spcAft>
              <a:buClr>
                <a:schemeClr val="lt1"/>
              </a:buClr>
              <a:buSzPts val="1400"/>
              <a:buChar char="○"/>
              <a:defRPr>
                <a:solidFill>
                  <a:schemeClr val="lt1"/>
                </a:solidFill>
              </a:defRPr>
            </a:lvl8pPr>
            <a:lvl9pPr indent="-317500" lvl="8" marL="4114800" algn="ctr">
              <a:spcBef>
                <a:spcPts val="1600"/>
              </a:spcBef>
              <a:spcAft>
                <a:spcPts val="1600"/>
              </a:spcAft>
              <a:buClr>
                <a:schemeClr val="lt1"/>
              </a:buClr>
              <a:buSzPts val="1400"/>
              <a:buChar char="■"/>
              <a:defRPr>
                <a:solidFill>
                  <a:schemeClr val="lt1"/>
                </a:solidFill>
              </a:defRPr>
            </a:lvl9pPr>
          </a:lstStyle>
          <a:p/>
        </p:txBody>
      </p:sp>
      <p:sp>
        <p:nvSpPr>
          <p:cNvPr id="78" name="Google Shape;78;p11"/>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9" name="Shape 79"/>
        <p:cNvGrpSpPr/>
        <p:nvPr/>
      </p:nvGrpSpPr>
      <p:grpSpPr>
        <a:xfrm>
          <a:off x="0" y="0"/>
          <a:ext cx="0" cy="0"/>
          <a:chOff x="0" y="0"/>
          <a:chExt cx="0" cy="0"/>
        </a:xfrm>
      </p:grpSpPr>
      <p:sp>
        <p:nvSpPr>
          <p:cNvPr id="80" name="Google Shape;80;p12"/>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9" name="Shape 19"/>
        <p:cNvGrpSpPr/>
        <p:nvPr/>
      </p:nvGrpSpPr>
      <p:grpSpPr>
        <a:xfrm>
          <a:off x="0" y="0"/>
          <a:ext cx="0" cy="0"/>
          <a:chOff x="0" y="0"/>
          <a:chExt cx="0" cy="0"/>
        </a:xfrm>
      </p:grpSpPr>
      <p:grpSp>
        <p:nvGrpSpPr>
          <p:cNvPr id="20" name="Google Shape;20;p3"/>
          <p:cNvGrpSpPr/>
          <p:nvPr/>
        </p:nvGrpSpPr>
        <p:grpSpPr>
          <a:xfrm>
            <a:off x="6098378" y="5"/>
            <a:ext cx="3045625" cy="2030570"/>
            <a:chOff x="6098378" y="5"/>
            <a:chExt cx="3045625" cy="2030570"/>
          </a:xfrm>
        </p:grpSpPr>
        <p:sp>
          <p:nvSpPr>
            <p:cNvPr id="21" name="Google Shape;21;p3"/>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 name="Google Shape;26;p3"/>
          <p:cNvSpPr txBox="1"/>
          <p:nvPr>
            <p:ph type="title"/>
          </p:nvPr>
        </p:nvSpPr>
        <p:spPr>
          <a:xfrm>
            <a:off x="598100" y="2152347"/>
            <a:ext cx="8222100" cy="838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p:txBody>
      </p:sp>
      <p:sp>
        <p:nvSpPr>
          <p:cNvPr id="27" name="Google Shape;27;p3"/>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8" name="Shape 28"/>
        <p:cNvGrpSpPr/>
        <p:nvPr/>
      </p:nvGrpSpPr>
      <p:grpSpPr>
        <a:xfrm>
          <a:off x="0" y="0"/>
          <a:ext cx="0" cy="0"/>
          <a:chOff x="0" y="0"/>
          <a:chExt cx="0" cy="0"/>
        </a:xfrm>
      </p:grpSpPr>
      <p:grpSp>
        <p:nvGrpSpPr>
          <p:cNvPr id="29" name="Google Shape;29;p4"/>
          <p:cNvGrpSpPr/>
          <p:nvPr/>
        </p:nvGrpSpPr>
        <p:grpSpPr>
          <a:xfrm>
            <a:off x="0" y="3903669"/>
            <a:ext cx="9144000" cy="1239925"/>
            <a:chOff x="0" y="3903669"/>
            <a:chExt cx="9144000" cy="1239925"/>
          </a:xfrm>
        </p:grpSpPr>
        <p:sp>
          <p:nvSpPr>
            <p:cNvPr id="30" name="Google Shape;30;p4"/>
            <p:cNvSpPr/>
            <p:nvPr/>
          </p:nvSpPr>
          <p:spPr>
            <a:xfrm>
              <a:off x="8154895"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4"/>
            <p:cNvSpPr/>
            <p:nvPr/>
          </p:nvSpPr>
          <p:spPr>
            <a:xfrm flipH="1">
              <a:off x="6181163"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4"/>
            <p:cNvSpPr/>
            <p:nvPr/>
          </p:nvSpPr>
          <p:spPr>
            <a:xfrm>
              <a:off x="7170274" y="3903669"/>
              <a:ext cx="989100" cy="987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p:nvPr/>
          </p:nvSpPr>
          <p:spPr>
            <a:xfrm rot="10800000">
              <a:off x="8154757" y="3903682"/>
              <a:ext cx="989100" cy="9879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
            <p:cNvSpPr/>
            <p:nvPr/>
          </p:nvSpPr>
          <p:spPr>
            <a:xfrm>
              <a:off x="0" y="4891594"/>
              <a:ext cx="9144000" cy="252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 name="Google Shape;35;p4"/>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6" name="Google Shape;36;p4"/>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37" name="Google Shape;37;p4"/>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8" name="Shape 38"/>
        <p:cNvGrpSpPr/>
        <p:nvPr/>
      </p:nvGrpSpPr>
      <p:grpSpPr>
        <a:xfrm>
          <a:off x="0" y="0"/>
          <a:ext cx="0" cy="0"/>
          <a:chOff x="0" y="0"/>
          <a:chExt cx="0" cy="0"/>
        </a:xfrm>
      </p:grpSpPr>
      <p:sp>
        <p:nvSpPr>
          <p:cNvPr id="39" name="Google Shape;39;p5"/>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0" name="Google Shape;40;p5"/>
          <p:cNvSpPr txBox="1"/>
          <p:nvPr>
            <p:ph idx="1" type="body"/>
          </p:nvPr>
        </p:nvSpPr>
        <p:spPr>
          <a:xfrm>
            <a:off x="311700" y="1229975"/>
            <a:ext cx="3999900" cy="33390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1" name="Google Shape;41;p5"/>
          <p:cNvSpPr txBox="1"/>
          <p:nvPr>
            <p:ph idx="2" type="body"/>
          </p:nvPr>
        </p:nvSpPr>
        <p:spPr>
          <a:xfrm>
            <a:off x="4832400" y="1229975"/>
            <a:ext cx="3999900" cy="33390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2" name="Google Shape;42;p5"/>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3" name="Shape 43"/>
        <p:cNvGrpSpPr/>
        <p:nvPr/>
      </p:nvGrpSpPr>
      <p:grpSpPr>
        <a:xfrm>
          <a:off x="0" y="0"/>
          <a:ext cx="0" cy="0"/>
          <a:chOff x="0" y="0"/>
          <a:chExt cx="0" cy="0"/>
        </a:xfrm>
      </p:grpSpPr>
      <p:sp>
        <p:nvSpPr>
          <p:cNvPr id="44" name="Google Shape;44;p6"/>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5" name="Google Shape;45;p6"/>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6" name="Shape 46"/>
        <p:cNvGrpSpPr/>
        <p:nvPr/>
      </p:nvGrpSpPr>
      <p:grpSpPr>
        <a:xfrm>
          <a:off x="0" y="0"/>
          <a:ext cx="0" cy="0"/>
          <a:chOff x="0" y="0"/>
          <a:chExt cx="0" cy="0"/>
        </a:xfrm>
      </p:grpSpPr>
      <p:sp>
        <p:nvSpPr>
          <p:cNvPr id="47" name="Google Shape;47;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8" name="Google Shape;48;p7"/>
          <p:cNvSpPr txBox="1"/>
          <p:nvPr>
            <p:ph idx="1" type="body"/>
          </p:nvPr>
        </p:nvSpPr>
        <p:spPr>
          <a:xfrm>
            <a:off x="311700" y="1465804"/>
            <a:ext cx="2808000" cy="31032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9" name="Google Shape;49;p7"/>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4"/>
        </a:solidFill>
      </p:bgPr>
    </p:bg>
    <p:spTree>
      <p:nvGrpSpPr>
        <p:cNvPr id="50" name="Shape 50"/>
        <p:cNvGrpSpPr/>
        <p:nvPr/>
      </p:nvGrpSpPr>
      <p:grpSpPr>
        <a:xfrm>
          <a:off x="0" y="0"/>
          <a:ext cx="0" cy="0"/>
          <a:chOff x="0" y="0"/>
          <a:chExt cx="0" cy="0"/>
        </a:xfrm>
      </p:grpSpPr>
      <p:grpSp>
        <p:nvGrpSpPr>
          <p:cNvPr id="51" name="Google Shape;51;p8"/>
          <p:cNvGrpSpPr/>
          <p:nvPr/>
        </p:nvGrpSpPr>
        <p:grpSpPr>
          <a:xfrm>
            <a:off x="6098378" y="5"/>
            <a:ext cx="3045625" cy="2030570"/>
            <a:chOff x="6098378" y="5"/>
            <a:chExt cx="3045625" cy="2030570"/>
          </a:xfrm>
        </p:grpSpPr>
        <p:sp>
          <p:nvSpPr>
            <p:cNvPr id="52" name="Google Shape;52;p8"/>
            <p:cNvSpPr/>
            <p:nvPr/>
          </p:nvSpPr>
          <p:spPr>
            <a:xfrm>
              <a:off x="8128803" y="16"/>
              <a:ext cx="1015200" cy="1015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8"/>
            <p:cNvSpPr/>
            <p:nvPr/>
          </p:nvSpPr>
          <p:spPr>
            <a:xfrm flipH="1">
              <a:off x="7113463" y="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8"/>
            <p:cNvSpPr/>
            <p:nvPr/>
          </p:nvSpPr>
          <p:spPr>
            <a:xfrm flipH="1" rot="10800000">
              <a:off x="7113588" y="107"/>
              <a:ext cx="1015200" cy="10152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8"/>
            <p:cNvSpPr/>
            <p:nvPr/>
          </p:nvSpPr>
          <p:spPr>
            <a:xfrm rot="10800000">
              <a:off x="6098378" y="97"/>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8"/>
            <p:cNvSpPr/>
            <p:nvPr/>
          </p:nvSpPr>
          <p:spPr>
            <a:xfrm rot="10800000">
              <a:off x="8128789" y="101537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 name="Google Shape;57;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58" name="Google Shape;58;p8"/>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9" name="Shape 59"/>
        <p:cNvGrpSpPr/>
        <p:nvPr/>
      </p:nvGrpSpPr>
      <p:grpSpPr>
        <a:xfrm>
          <a:off x="0" y="0"/>
          <a:ext cx="0" cy="0"/>
          <a:chOff x="0" y="0"/>
          <a:chExt cx="0" cy="0"/>
        </a:xfrm>
      </p:grpSpPr>
      <p:sp>
        <p:nvSpPr>
          <p:cNvPr id="60" name="Google Shape;60;p9"/>
          <p:cNvSpPr/>
          <p:nvPr/>
        </p:nvSpPr>
        <p:spPr>
          <a:xfrm>
            <a:off x="4572000" y="-1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61" name="Google Shape;6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62" name="Google Shape;62;p9"/>
          <p:cNvSpPr txBox="1"/>
          <p:nvPr>
            <p:ph type="title"/>
          </p:nvPr>
        </p:nvSpPr>
        <p:spPr>
          <a:xfrm>
            <a:off x="265500" y="1151100"/>
            <a:ext cx="4045200" cy="15645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3" name="Google Shape;63;p9"/>
          <p:cNvSpPr txBox="1"/>
          <p:nvPr>
            <p:ph idx="1" type="subTitle"/>
          </p:nvPr>
        </p:nvSpPr>
        <p:spPr>
          <a:xfrm>
            <a:off x="265500" y="2769001"/>
            <a:ext cx="4045200" cy="12693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64" name="Google Shape;64;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65" name="Google Shape;65;p9"/>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6" name="Shape 66"/>
        <p:cNvGrpSpPr/>
        <p:nvPr/>
      </p:nvGrpSpPr>
      <p:grpSpPr>
        <a:xfrm>
          <a:off x="0" y="0"/>
          <a:ext cx="0" cy="0"/>
          <a:chOff x="0" y="0"/>
          <a:chExt cx="0" cy="0"/>
        </a:xfrm>
      </p:grpSpPr>
      <p:sp>
        <p:nvSpPr>
          <p:cNvPr id="67" name="Google Shape;67;p10"/>
          <p:cNvSpPr txBox="1"/>
          <p:nvPr>
            <p:ph idx="1" type="body"/>
          </p:nvPr>
        </p:nvSpPr>
        <p:spPr>
          <a:xfrm>
            <a:off x="319500" y="423057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68" name="Google Shape;68;p10"/>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eometric">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10000"/>
            <a:ext cx="8520600" cy="6078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p:txBody>
      </p:sp>
      <p:sp>
        <p:nvSpPr>
          <p:cNvPr id="7" name="Google Shape;7;p1"/>
          <p:cNvSpPr txBox="1"/>
          <p:nvPr>
            <p:ph idx="1" type="body"/>
          </p:nvPr>
        </p:nvSpPr>
        <p:spPr>
          <a:xfrm>
            <a:off x="311700" y="1229875"/>
            <a:ext cx="8520600" cy="33390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indent="-317500" lvl="1" marL="9144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2pPr>
            <a:lvl3pPr indent="-317500" lvl="2" marL="13716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3pPr>
            <a:lvl4pPr indent="-317500" lvl="3" marL="18288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4pPr>
            <a:lvl5pPr indent="-317500" lvl="4" marL="22860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5pPr>
            <a:lvl6pPr indent="-317500" lvl="5" marL="27432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6pPr>
            <a:lvl7pPr indent="-317500" lvl="6" marL="32004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7pPr>
            <a:lvl8pPr indent="-317500" lvl="7" marL="36576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8pPr>
            <a:lvl9pPr indent="-317500" lvl="8" marL="4114800">
              <a:lnSpc>
                <a:spcPct val="115000"/>
              </a:lnSpc>
              <a:spcBef>
                <a:spcPts val="1600"/>
              </a:spcBef>
              <a:spcAft>
                <a:spcPts val="1600"/>
              </a:spcAft>
              <a:buClr>
                <a:schemeClr val="dk2"/>
              </a:buClr>
              <a:buSzPts val="1400"/>
              <a:buFont typeface="Roboto"/>
              <a:buChar char="■"/>
              <a:defRPr>
                <a:solidFill>
                  <a:schemeClr val="dk2"/>
                </a:solidFill>
                <a:latin typeface="Roboto"/>
                <a:ea typeface="Roboto"/>
                <a:cs typeface="Roboto"/>
                <a:sym typeface="Roboto"/>
              </a:defRPr>
            </a:lvl9pPr>
          </a:lstStyle>
          <a:p/>
        </p:txBody>
      </p:sp>
      <p:sp>
        <p:nvSpPr>
          <p:cNvPr id="8" name="Google Shape;8;p1"/>
          <p:cNvSpPr txBox="1"/>
          <p:nvPr>
            <p:ph idx="12" type="sldNum"/>
          </p:nvPr>
        </p:nvSpPr>
        <p:spPr>
          <a:xfrm>
            <a:off x="8460431" y="4651190"/>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Roboto"/>
                <a:ea typeface="Roboto"/>
                <a:cs typeface="Roboto"/>
                <a:sym typeface="Roboto"/>
              </a:defRPr>
            </a:lvl1pPr>
            <a:lvl2pPr lvl="1" algn="r">
              <a:buNone/>
              <a:defRPr sz="1000">
                <a:solidFill>
                  <a:schemeClr val="lt1"/>
                </a:solidFill>
                <a:latin typeface="Roboto"/>
                <a:ea typeface="Roboto"/>
                <a:cs typeface="Roboto"/>
                <a:sym typeface="Roboto"/>
              </a:defRPr>
            </a:lvl2pPr>
            <a:lvl3pPr lvl="2" algn="r">
              <a:buNone/>
              <a:defRPr sz="1000">
                <a:solidFill>
                  <a:schemeClr val="lt1"/>
                </a:solidFill>
                <a:latin typeface="Roboto"/>
                <a:ea typeface="Roboto"/>
                <a:cs typeface="Roboto"/>
                <a:sym typeface="Roboto"/>
              </a:defRPr>
            </a:lvl3pPr>
            <a:lvl4pPr lvl="3" algn="r">
              <a:buNone/>
              <a:defRPr sz="1000">
                <a:solidFill>
                  <a:schemeClr val="lt1"/>
                </a:solidFill>
                <a:latin typeface="Roboto"/>
                <a:ea typeface="Roboto"/>
                <a:cs typeface="Roboto"/>
                <a:sym typeface="Roboto"/>
              </a:defRPr>
            </a:lvl4pPr>
            <a:lvl5pPr lvl="4" algn="r">
              <a:buNone/>
              <a:defRPr sz="1000">
                <a:solidFill>
                  <a:schemeClr val="lt1"/>
                </a:solidFill>
                <a:latin typeface="Roboto"/>
                <a:ea typeface="Roboto"/>
                <a:cs typeface="Roboto"/>
                <a:sym typeface="Roboto"/>
              </a:defRPr>
            </a:lvl5pPr>
            <a:lvl6pPr lvl="5" algn="r">
              <a:buNone/>
              <a:defRPr sz="1000">
                <a:solidFill>
                  <a:schemeClr val="lt1"/>
                </a:solidFill>
                <a:latin typeface="Roboto"/>
                <a:ea typeface="Roboto"/>
                <a:cs typeface="Roboto"/>
                <a:sym typeface="Roboto"/>
              </a:defRPr>
            </a:lvl6pPr>
            <a:lvl7pPr lvl="6" algn="r">
              <a:buNone/>
              <a:defRPr sz="1000">
                <a:solidFill>
                  <a:schemeClr val="lt1"/>
                </a:solidFill>
                <a:latin typeface="Roboto"/>
                <a:ea typeface="Roboto"/>
                <a:cs typeface="Roboto"/>
                <a:sym typeface="Roboto"/>
              </a:defRPr>
            </a:lvl7pPr>
            <a:lvl8pPr lvl="7" algn="r">
              <a:buNone/>
              <a:defRPr sz="1000">
                <a:solidFill>
                  <a:schemeClr val="lt1"/>
                </a:solidFill>
                <a:latin typeface="Roboto"/>
                <a:ea typeface="Roboto"/>
                <a:cs typeface="Roboto"/>
                <a:sym typeface="Roboto"/>
              </a:defRPr>
            </a:lvl8pPr>
            <a:lvl9pPr lvl="8" algn="r">
              <a:buNone/>
              <a:defRPr sz="1000">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3"/>
          <p:cNvSpPr txBox="1"/>
          <p:nvPr>
            <p:ph type="ctrTitle"/>
          </p:nvPr>
        </p:nvSpPr>
        <p:spPr>
          <a:xfrm>
            <a:off x="598100" y="1775222"/>
            <a:ext cx="8222100" cy="838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New Winnemucca Adult </a:t>
            </a:r>
            <a:r>
              <a:rPr lang="en"/>
              <a:t>Entertainment Zone Proposal</a:t>
            </a:r>
            <a:endParaRPr/>
          </a:p>
        </p:txBody>
      </p:sp>
      <p:sp>
        <p:nvSpPr>
          <p:cNvPr id="86" name="Google Shape;86;p13"/>
          <p:cNvSpPr txBox="1"/>
          <p:nvPr>
            <p:ph idx="1" type="subTitle"/>
          </p:nvPr>
        </p:nvSpPr>
        <p:spPr>
          <a:xfrm>
            <a:off x="598088" y="2715913"/>
            <a:ext cx="8222100" cy="43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By ID LLC</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2"/>
          <p:cNvSpPr txBox="1"/>
          <p:nvPr>
            <p:ph type="title"/>
          </p:nvPr>
        </p:nvSpPr>
        <p:spPr>
          <a:xfrm>
            <a:off x="256642" y="-887432"/>
            <a:ext cx="4045200" cy="299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A new zone </a:t>
            </a:r>
            <a:r>
              <a:rPr lang="en"/>
              <a:t>will benefit Winnemucca </a:t>
            </a:r>
            <a:endParaRPr/>
          </a:p>
        </p:txBody>
      </p:sp>
      <p:sp>
        <p:nvSpPr>
          <p:cNvPr id="147" name="Google Shape;147;p22"/>
          <p:cNvSpPr txBox="1"/>
          <p:nvPr>
            <p:ph idx="2" type="body"/>
          </p:nvPr>
        </p:nvSpPr>
        <p:spPr>
          <a:xfrm>
            <a:off x="4662600" y="724188"/>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Increase in tourism.</a:t>
            </a:r>
            <a:endParaRPr/>
          </a:p>
          <a:p>
            <a:pPr indent="0" lvl="0" marL="0" rtl="0" algn="l">
              <a:spcBef>
                <a:spcPts val="1600"/>
              </a:spcBef>
              <a:spcAft>
                <a:spcPts val="0"/>
              </a:spcAft>
              <a:buNone/>
            </a:pPr>
            <a:r>
              <a:rPr lang="en"/>
              <a:t>Prevents a monopoly.</a:t>
            </a:r>
            <a:endParaRPr/>
          </a:p>
          <a:p>
            <a:pPr indent="0" lvl="0" marL="0" rtl="0" algn="l">
              <a:spcBef>
                <a:spcPts val="1600"/>
              </a:spcBef>
              <a:spcAft>
                <a:spcPts val="0"/>
              </a:spcAft>
              <a:buNone/>
            </a:pPr>
            <a:r>
              <a:rPr lang="en"/>
              <a:t>Creates jobs.</a:t>
            </a:r>
            <a:endParaRPr/>
          </a:p>
          <a:p>
            <a:pPr indent="0" lvl="0" marL="0" rtl="0" algn="l">
              <a:spcBef>
                <a:spcPts val="1600"/>
              </a:spcBef>
              <a:spcAft>
                <a:spcPts val="1600"/>
              </a:spcAft>
              <a:buNone/>
            </a:pPr>
            <a:r>
              <a:rPr lang="en"/>
              <a:t>Licensing quarterly revenue goes back to the City.</a:t>
            </a:r>
            <a:endParaRPr/>
          </a:p>
        </p:txBody>
      </p:sp>
      <p:pic>
        <p:nvPicPr>
          <p:cNvPr id="148" name="Google Shape;148;p22"/>
          <p:cNvPicPr preferRelativeResize="0"/>
          <p:nvPr/>
        </p:nvPicPr>
        <p:blipFill rotWithShape="1">
          <a:blip r:embed="rId3">
            <a:alphaModFix/>
          </a:blip>
          <a:srcRect b="49" l="0" r="0" t="49"/>
          <a:stretch/>
        </p:blipFill>
        <p:spPr>
          <a:xfrm>
            <a:off x="0" y="2107468"/>
            <a:ext cx="4558499" cy="3036032"/>
          </a:xfrm>
          <a:prstGeom prst="rect">
            <a:avLst/>
          </a:prstGeom>
          <a:noFill/>
          <a:ln>
            <a:noFill/>
          </a:ln>
        </p:spPr>
      </p:pic>
      <p:sp>
        <p:nvSpPr>
          <p:cNvPr id="149" name="Google Shape;149;p22"/>
          <p:cNvSpPr txBox="1"/>
          <p:nvPr>
            <p:ph type="title"/>
          </p:nvPr>
        </p:nvSpPr>
        <p:spPr>
          <a:xfrm>
            <a:off x="4558492" y="-2201149"/>
            <a:ext cx="4045200" cy="299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chemeClr val="lt1"/>
                </a:solidFill>
              </a:rPr>
              <a:t>Benefits:</a:t>
            </a:r>
            <a:endParaRPr>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title"/>
          </p:nvPr>
        </p:nvSpPr>
        <p:spPr>
          <a:xfrm>
            <a:off x="1986633" y="1932214"/>
            <a:ext cx="8222100" cy="838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Thank You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4"/>
          <p:cNvSpPr txBox="1"/>
          <p:nvPr>
            <p:ph type="title"/>
          </p:nvPr>
        </p:nvSpPr>
        <p:spPr>
          <a:xfrm>
            <a:off x="526792" y="-1557682"/>
            <a:ext cx="4045200" cy="299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Overview:</a:t>
            </a:r>
            <a:endParaRPr/>
          </a:p>
          <a:p>
            <a:pPr indent="0" lvl="0" marL="0" rtl="0" algn="l">
              <a:spcBef>
                <a:spcPts val="0"/>
              </a:spcBef>
              <a:spcAft>
                <a:spcPts val="0"/>
              </a:spcAft>
              <a:buNone/>
            </a:pPr>
            <a:r>
              <a:rPr lang="en"/>
              <a:t>1940-2019</a:t>
            </a:r>
            <a:endParaRPr/>
          </a:p>
        </p:txBody>
      </p:sp>
      <p:sp>
        <p:nvSpPr>
          <p:cNvPr id="92" name="Google Shape;92;p14"/>
          <p:cNvSpPr txBox="1"/>
          <p:nvPr>
            <p:ph idx="2" type="body"/>
          </p:nvPr>
        </p:nvSpPr>
        <p:spPr>
          <a:xfrm>
            <a:off x="4863300" y="-276775"/>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Brothels operated in Winnemucca from the early 1940s to 2019, in the Baud Street area. </a:t>
            </a:r>
            <a:endParaRPr/>
          </a:p>
          <a:p>
            <a:pPr indent="0" lvl="0" marL="0" rtl="0" algn="l">
              <a:spcBef>
                <a:spcPts val="1600"/>
              </a:spcBef>
              <a:spcAft>
                <a:spcPts val="1600"/>
              </a:spcAft>
              <a:buNone/>
            </a:pPr>
            <a:r>
              <a:rPr lang="en"/>
              <a:t>Commonly referred </a:t>
            </a:r>
            <a:r>
              <a:rPr lang="en"/>
              <a:t>to as “The Line”.</a:t>
            </a:r>
            <a:endParaRPr/>
          </a:p>
        </p:txBody>
      </p:sp>
      <p:pic>
        <p:nvPicPr>
          <p:cNvPr id="93" name="Google Shape;93;p14"/>
          <p:cNvPicPr preferRelativeResize="0"/>
          <p:nvPr/>
        </p:nvPicPr>
        <p:blipFill rotWithShape="1">
          <a:blip r:embed="rId3">
            <a:alphaModFix/>
          </a:blip>
          <a:srcRect b="0" l="268" r="258" t="0"/>
          <a:stretch/>
        </p:blipFill>
        <p:spPr>
          <a:xfrm>
            <a:off x="0" y="2107468"/>
            <a:ext cx="4558500" cy="303603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5"/>
          <p:cNvSpPr txBox="1"/>
          <p:nvPr>
            <p:ph type="title"/>
          </p:nvPr>
        </p:nvSpPr>
        <p:spPr>
          <a:xfrm>
            <a:off x="526792" y="-1557682"/>
            <a:ext cx="4045200" cy="299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2019 </a:t>
            </a:r>
            <a:r>
              <a:rPr lang="en"/>
              <a:t>Demolition </a:t>
            </a:r>
            <a:endParaRPr/>
          </a:p>
        </p:txBody>
      </p:sp>
      <p:sp>
        <p:nvSpPr>
          <p:cNvPr id="99" name="Google Shape;99;p15"/>
          <p:cNvSpPr txBox="1"/>
          <p:nvPr>
            <p:ph idx="2" type="body"/>
          </p:nvPr>
        </p:nvSpPr>
        <p:spPr>
          <a:xfrm>
            <a:off x="4863300" y="-276775"/>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1600"/>
              </a:spcAft>
              <a:buNone/>
            </a:pPr>
            <a:r>
              <a:rPr lang="en"/>
              <a:t>In 2019, the </a:t>
            </a:r>
            <a:r>
              <a:rPr lang="en"/>
              <a:t>new owners (who own the Mustang Ranch in Storey) demolished the four houses and have sat on the land. They initially blamed COVID for sitting on the land, but the pandemic is long over and there is no excuse for sitting on the only land in a tourist hot spot like Winnemucca.</a:t>
            </a:r>
            <a:endParaRPr/>
          </a:p>
        </p:txBody>
      </p:sp>
      <p:pic>
        <p:nvPicPr>
          <p:cNvPr id="100" name="Google Shape;100;p15"/>
          <p:cNvPicPr preferRelativeResize="0"/>
          <p:nvPr/>
        </p:nvPicPr>
        <p:blipFill rotWithShape="1">
          <a:blip r:embed="rId3">
            <a:alphaModFix/>
          </a:blip>
          <a:srcRect b="0" l="7425" r="7425" t="0"/>
          <a:stretch/>
        </p:blipFill>
        <p:spPr>
          <a:xfrm>
            <a:off x="0" y="2107468"/>
            <a:ext cx="4558500" cy="303603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6"/>
          <p:cNvSpPr txBox="1"/>
          <p:nvPr>
            <p:ph type="title"/>
          </p:nvPr>
        </p:nvSpPr>
        <p:spPr>
          <a:xfrm>
            <a:off x="526792" y="-1252965"/>
            <a:ext cx="4045200" cy="299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Potential licensing issues </a:t>
            </a:r>
            <a:endParaRPr/>
          </a:p>
        </p:txBody>
      </p:sp>
      <p:sp>
        <p:nvSpPr>
          <p:cNvPr id="106" name="Google Shape;106;p16"/>
          <p:cNvSpPr txBox="1"/>
          <p:nvPr>
            <p:ph idx="2" type="body"/>
          </p:nvPr>
        </p:nvSpPr>
        <p:spPr>
          <a:xfrm>
            <a:off x="4783667" y="724200"/>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Also is possible that the Gilmans may not be able to open a brothel, as WCC 5.12.010 says a  person can’t have a “privilege business license” if they previously had a privilege license revoked.</a:t>
            </a:r>
            <a:endParaRPr/>
          </a:p>
          <a:p>
            <a:pPr indent="0" lvl="0" marL="0" rtl="0" algn="l">
              <a:spcBef>
                <a:spcPts val="1600"/>
              </a:spcBef>
              <a:spcAft>
                <a:spcPts val="0"/>
              </a:spcAft>
              <a:buNone/>
            </a:pPr>
            <a:r>
              <a:rPr lang="en"/>
              <a:t>Gilmans had their Wild Horse brothel license revoked.</a:t>
            </a:r>
            <a:endParaRPr/>
          </a:p>
          <a:p>
            <a:pPr indent="0" lvl="0" marL="0" rtl="0" algn="l">
              <a:spcBef>
                <a:spcPts val="1600"/>
              </a:spcBef>
              <a:spcAft>
                <a:spcPts val="1600"/>
              </a:spcAft>
              <a:buNone/>
            </a:pPr>
            <a:r>
              <a:rPr lang="en"/>
              <a:t>Making their Winnemucca land ownership problematic.</a:t>
            </a:r>
            <a:endParaRPr/>
          </a:p>
        </p:txBody>
      </p:sp>
      <p:pic>
        <p:nvPicPr>
          <p:cNvPr id="107" name="Google Shape;107;p16"/>
          <p:cNvPicPr preferRelativeResize="0"/>
          <p:nvPr/>
        </p:nvPicPr>
        <p:blipFill rotWithShape="1">
          <a:blip r:embed="rId3">
            <a:alphaModFix/>
          </a:blip>
          <a:srcRect b="26132" l="0" r="0" t="26127"/>
          <a:stretch/>
        </p:blipFill>
        <p:spPr>
          <a:xfrm>
            <a:off x="0" y="1741925"/>
            <a:ext cx="4571999" cy="385204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7"/>
          <p:cNvSpPr txBox="1"/>
          <p:nvPr>
            <p:ph type="title"/>
          </p:nvPr>
        </p:nvSpPr>
        <p:spPr>
          <a:xfrm>
            <a:off x="921900" y="611414"/>
            <a:ext cx="8222100" cy="838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Lithium Miners </a:t>
            </a:r>
            <a:endParaRPr/>
          </a:p>
        </p:txBody>
      </p:sp>
      <p:sp>
        <p:nvSpPr>
          <p:cNvPr id="113" name="Google Shape;113;p17"/>
          <p:cNvSpPr txBox="1"/>
          <p:nvPr>
            <p:ph type="title"/>
          </p:nvPr>
        </p:nvSpPr>
        <p:spPr>
          <a:xfrm flipH="1">
            <a:off x="921900" y="2905888"/>
            <a:ext cx="8222100" cy="838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2,000 </a:t>
            </a:r>
            <a:r>
              <a:rPr lang="en"/>
              <a:t>miners will be in Winnemucca from 2025-2027. They will need a form of entertainment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18"/>
          <p:cNvSpPr txBox="1"/>
          <p:nvPr>
            <p:ph type="title"/>
          </p:nvPr>
        </p:nvSpPr>
        <p:spPr>
          <a:xfrm>
            <a:off x="921900" y="611414"/>
            <a:ext cx="8222100" cy="838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Solution?</a:t>
            </a:r>
            <a:endParaRPr/>
          </a:p>
          <a:p>
            <a:pPr indent="0" lvl="0" marL="0" rtl="0" algn="l">
              <a:spcBef>
                <a:spcPts val="0"/>
              </a:spcBef>
              <a:spcAft>
                <a:spcPts val="0"/>
              </a:spcAft>
              <a:buNone/>
            </a:pPr>
            <a:r>
              <a:t/>
            </a:r>
            <a:endParaRPr/>
          </a:p>
        </p:txBody>
      </p:sp>
      <p:sp>
        <p:nvSpPr>
          <p:cNvPr id="119" name="Google Shape;119;p18"/>
          <p:cNvSpPr txBox="1"/>
          <p:nvPr>
            <p:ph type="title"/>
          </p:nvPr>
        </p:nvSpPr>
        <p:spPr>
          <a:xfrm>
            <a:off x="921900" y="2571739"/>
            <a:ext cx="8222100" cy="838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Zone a second </a:t>
            </a:r>
            <a:r>
              <a:rPr lang="en"/>
              <a:t>property.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Casinos, bars and dispensaries aren’t restricted to one area. Why should brothels be?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9"/>
          <p:cNvSpPr txBox="1"/>
          <p:nvPr>
            <p:ph type="title"/>
          </p:nvPr>
        </p:nvSpPr>
        <p:spPr>
          <a:xfrm>
            <a:off x="256642" y="-1506882"/>
            <a:ext cx="4045200" cy="299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We ❤️ Brothels</a:t>
            </a:r>
            <a:endParaRPr/>
          </a:p>
        </p:txBody>
      </p:sp>
      <p:sp>
        <p:nvSpPr>
          <p:cNvPr id="125" name="Google Shape;125;p19"/>
          <p:cNvSpPr txBox="1"/>
          <p:nvPr>
            <p:ph idx="2" type="body"/>
          </p:nvPr>
        </p:nvSpPr>
        <p:spPr>
          <a:xfrm>
            <a:off x="4662600" y="1219138"/>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ID LLC </a:t>
            </a:r>
            <a:r>
              <a:rPr lang="en"/>
              <a:t>passionately cares and advocates for brothels. We don’t seek to use women, rather, we seek to provide a safe and fun environment for consenting adults.</a:t>
            </a:r>
            <a:endParaRPr/>
          </a:p>
          <a:p>
            <a:pPr indent="0" lvl="0" marL="0" rtl="0" algn="l">
              <a:spcBef>
                <a:spcPts val="1600"/>
              </a:spcBef>
              <a:spcAft>
                <a:spcPts val="1600"/>
              </a:spcAft>
              <a:buNone/>
            </a:pPr>
            <a:r>
              <a:rPr lang="en"/>
              <a:t>Winnemucca is the perfect spot.</a:t>
            </a:r>
            <a:endParaRPr/>
          </a:p>
        </p:txBody>
      </p:sp>
      <p:pic>
        <p:nvPicPr>
          <p:cNvPr id="126" name="Google Shape;126;p19"/>
          <p:cNvPicPr preferRelativeResize="0"/>
          <p:nvPr/>
        </p:nvPicPr>
        <p:blipFill rotWithShape="1">
          <a:blip r:embed="rId3">
            <a:alphaModFix/>
          </a:blip>
          <a:srcRect b="16703" l="0" r="0" t="16696"/>
          <a:stretch/>
        </p:blipFill>
        <p:spPr>
          <a:xfrm>
            <a:off x="0" y="2107468"/>
            <a:ext cx="4558500" cy="3036032"/>
          </a:xfrm>
          <a:prstGeom prst="rect">
            <a:avLst/>
          </a:prstGeom>
          <a:noFill/>
          <a:ln>
            <a:noFill/>
          </a:ln>
        </p:spPr>
      </p:pic>
      <p:sp>
        <p:nvSpPr>
          <p:cNvPr id="127" name="Google Shape;127;p19"/>
          <p:cNvSpPr txBox="1"/>
          <p:nvPr>
            <p:ph type="title"/>
          </p:nvPr>
        </p:nvSpPr>
        <p:spPr>
          <a:xfrm>
            <a:off x="4662592" y="-1506882"/>
            <a:ext cx="4045200" cy="299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chemeClr val="lt1"/>
                </a:solidFill>
              </a:rPr>
              <a:t>Who are we?</a:t>
            </a:r>
            <a:endParaRPr>
              <a:solidFill>
                <a:schemeClr val="l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0"/>
          <p:cNvSpPr txBox="1"/>
          <p:nvPr>
            <p:ph type="title"/>
          </p:nvPr>
        </p:nvSpPr>
        <p:spPr>
          <a:xfrm>
            <a:off x="304194" y="2955187"/>
            <a:ext cx="4045200" cy="1564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Proposed zone would be the furthest right hotel wing of the Scott Shady and we would parcel off.  </a:t>
            </a:r>
            <a:endParaRPr/>
          </a:p>
        </p:txBody>
      </p:sp>
      <p:pic>
        <p:nvPicPr>
          <p:cNvPr id="133" name="Google Shape;133;p20"/>
          <p:cNvPicPr preferRelativeResize="0"/>
          <p:nvPr/>
        </p:nvPicPr>
        <p:blipFill>
          <a:blip r:embed="rId3">
            <a:alphaModFix/>
          </a:blip>
          <a:stretch>
            <a:fillRect/>
          </a:stretch>
        </p:blipFill>
        <p:spPr>
          <a:xfrm>
            <a:off x="4501807" y="152400"/>
            <a:ext cx="4642200" cy="483870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1"/>
          <p:cNvSpPr txBox="1"/>
          <p:nvPr>
            <p:ph type="title"/>
          </p:nvPr>
        </p:nvSpPr>
        <p:spPr>
          <a:xfrm>
            <a:off x="256642" y="-1506882"/>
            <a:ext cx="4045200" cy="299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Proposed zone benefits</a:t>
            </a:r>
            <a:endParaRPr/>
          </a:p>
        </p:txBody>
      </p:sp>
      <p:sp>
        <p:nvSpPr>
          <p:cNvPr id="139" name="Google Shape;139;p21"/>
          <p:cNvSpPr txBox="1"/>
          <p:nvPr>
            <p:ph idx="2" type="body"/>
          </p:nvPr>
        </p:nvSpPr>
        <p:spPr>
          <a:xfrm>
            <a:off x="4662600" y="724195"/>
            <a:ext cx="3837000" cy="36951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SzPts val="1800"/>
              <a:buChar char="●"/>
            </a:pPr>
            <a:r>
              <a:rPr lang="en"/>
              <a:t>Building already built to accommodate a large number of women &amp; clients.</a:t>
            </a:r>
            <a:endParaRPr/>
          </a:p>
          <a:p>
            <a:pPr indent="-342900" lvl="0" marL="457200" rtl="0" algn="l">
              <a:spcBef>
                <a:spcPts val="0"/>
              </a:spcBef>
              <a:spcAft>
                <a:spcPts val="0"/>
              </a:spcAft>
              <a:buSzPts val="1800"/>
              <a:buChar char="●"/>
            </a:pPr>
            <a:r>
              <a:rPr lang="en"/>
              <a:t>Zoned </a:t>
            </a:r>
            <a:r>
              <a:rPr lang="en"/>
              <a:t>away from Baud Street to not create a traffic jam of people and to avoid any rival conflicts.</a:t>
            </a:r>
            <a:endParaRPr/>
          </a:p>
          <a:p>
            <a:pPr indent="-342900" lvl="0" marL="457200" rtl="0" algn="l">
              <a:spcBef>
                <a:spcPts val="0"/>
              </a:spcBef>
              <a:spcAft>
                <a:spcPts val="0"/>
              </a:spcAft>
              <a:buSzPts val="1800"/>
              <a:buChar char="●"/>
            </a:pPr>
            <a:r>
              <a:rPr lang="en"/>
              <a:t>Still within the City, but off of main roads. </a:t>
            </a:r>
            <a:endParaRPr/>
          </a:p>
          <a:p>
            <a:pPr indent="-342900" lvl="0" marL="457200" rtl="0" algn="l">
              <a:spcBef>
                <a:spcPts val="0"/>
              </a:spcBef>
              <a:spcAft>
                <a:spcPts val="0"/>
              </a:spcAft>
              <a:buSzPts val="1800"/>
              <a:buChar char="●"/>
            </a:pPr>
            <a:r>
              <a:rPr lang="en"/>
              <a:t>Could open in June if license and parceling off of property approved. </a:t>
            </a:r>
            <a:endParaRPr/>
          </a:p>
        </p:txBody>
      </p:sp>
      <p:pic>
        <p:nvPicPr>
          <p:cNvPr id="140" name="Google Shape;140;p21"/>
          <p:cNvPicPr preferRelativeResize="0"/>
          <p:nvPr/>
        </p:nvPicPr>
        <p:blipFill rotWithShape="1">
          <a:blip r:embed="rId3">
            <a:alphaModFix/>
          </a:blip>
          <a:srcRect b="16703" l="0" r="0" t="16696"/>
          <a:stretch/>
        </p:blipFill>
        <p:spPr>
          <a:xfrm>
            <a:off x="0" y="2107468"/>
            <a:ext cx="4558500" cy="3036032"/>
          </a:xfrm>
          <a:prstGeom prst="rect">
            <a:avLst/>
          </a:prstGeom>
          <a:noFill/>
          <a:ln>
            <a:noFill/>
          </a:ln>
        </p:spPr>
      </p:pic>
      <p:sp>
        <p:nvSpPr>
          <p:cNvPr id="141" name="Google Shape;141;p21"/>
          <p:cNvSpPr txBox="1"/>
          <p:nvPr>
            <p:ph type="title"/>
          </p:nvPr>
        </p:nvSpPr>
        <p:spPr>
          <a:xfrm>
            <a:off x="4765903" y="-2372293"/>
            <a:ext cx="4045200" cy="299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600">
                <a:solidFill>
                  <a:schemeClr val="lt1"/>
                </a:solidFill>
              </a:rPr>
              <a:t>Why this area?</a:t>
            </a:r>
            <a:endParaRPr sz="36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